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59" r:id="rId6"/>
    <p:sldId id="260" r:id="rId7"/>
    <p:sldId id="258" r:id="rId8"/>
    <p:sldId id="263" r:id="rId9"/>
  </p:sldIdLst>
  <p:sldSz cx="6858000" cy="12192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16D508-D5A7-4B1A-B89B-83A4EA837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251A3E6-C2AB-4C28-83D6-6E52C12E1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D807ABD-4E6E-4B95-AD43-A462F3E15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06A9-34B1-4956-B8AE-3E4F7815D3B6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3B15562-671E-43FB-9883-B3C1F1DF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F088652-135E-4734-9A7C-D41483982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9FC6-DA75-4BB3-8B55-EBF7D67601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35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8B1F07-F983-4482-8BD5-3D1BFBAD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C833DB5-5D1E-4D86-9C81-718F6DDE9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026F408-C969-416E-AD88-7831C8C8D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06A9-34B1-4956-B8AE-3E4F7815D3B6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A06A1D-A84F-4743-9235-A8F842C2A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D1E20F-30CE-40B1-86D6-B0F31F535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9FC6-DA75-4BB3-8B55-EBF7D67601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043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E362C3B-3247-4B84-ABCF-70ABF4C2B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649111"/>
            <a:ext cx="1478756" cy="10332156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75AD8C8-1881-4A56-8C26-1D53E6F8A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649111"/>
            <a:ext cx="4350544" cy="10332156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4C536C-A638-4B6F-9C32-FEBF80ADD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06A9-34B1-4956-B8AE-3E4F7815D3B6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CE7B0B8-C214-4F69-8E03-F4D54EE8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0CF9AB8-7634-4AC6-8AAA-5C92BC74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9FC6-DA75-4BB3-8B55-EBF7D67601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56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3149C2-EE1B-4643-BE85-D792C2C2F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9F34F0-F7DC-47D4-9938-25F0BA1DD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23B7D50-7241-42A6-92BE-F7D07A82A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06A9-34B1-4956-B8AE-3E4F7815D3B6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6FC5FEF-F99C-4311-AB32-093A64313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9B76E9F-7464-4E12-8496-2E9D1CE4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9FC6-DA75-4BB3-8B55-EBF7D67601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173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7B75F7-7A58-4334-96D0-2E79C2C0D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3BC3C62-E4A0-4BE6-B522-FFD603506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8159046"/>
            <a:ext cx="5915025" cy="266699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6842041-0462-45B1-B41C-2336D6C5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06A9-34B1-4956-B8AE-3E4F7815D3B6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D7D5C0-9B88-4AE4-8F60-D6EB94FB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1C92999-CC46-4E1D-9FA4-CD46E51B9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9FC6-DA75-4BB3-8B55-EBF7D67601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3523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4C87D4-B232-4138-ADF7-B71618CC7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400D0F-BD3F-4BD0-977C-AA9F7936D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B00A0E6-E21B-4502-A119-7E72EFF96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072F47E-0DED-41F5-9E0D-95C096EFB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06A9-34B1-4956-B8AE-3E4F7815D3B6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74B06AA-1ED2-4614-89F0-A35A8BC0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26C7FAD-D5C6-4E07-A814-CD135ECDC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9FC6-DA75-4BB3-8B55-EBF7D67601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007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F08DDE-27F9-4385-8A25-7C6F25E3F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FA97F6A-38CE-408E-BD6C-A256E7CB1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5194D89-C1B8-4430-A248-57173412F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EBCEC80-1B74-4D80-85DE-E2CD4B2B5B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4497345-2787-469C-806A-76FBC4BB43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6C7ED94-05BB-4996-8683-3AEA18831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06A9-34B1-4956-B8AE-3E4F7815D3B6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A786D6A-78B6-4779-8DBA-730F353B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F2A4539-42E2-455C-9C8E-6773B2584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9FC6-DA75-4BB3-8B55-EBF7D67601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510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E666F5-716C-4613-8008-FFF164A71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3352A0C-A012-496C-9430-EC350887F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06A9-34B1-4956-B8AE-3E4F7815D3B6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5DE6C1E-325D-4F84-9A32-A1E014760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428A6E6-CD4B-4A81-824F-C4A5731C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9FC6-DA75-4BB3-8B55-EBF7D67601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653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7B1C089-DE5D-4B01-ABB4-446A88923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06A9-34B1-4956-B8AE-3E4F7815D3B6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492AFAD-F568-4A1B-929E-5AF8FD635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85ECD41-6AF9-4C0E-B7BB-2E31AABE8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9FC6-DA75-4BB3-8B55-EBF7D67601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830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105C00-087B-40B4-851D-622F75F69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74718D-CC49-40BC-A05B-3602DEA1C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6E178D3-B14D-4FC1-9A06-FAD0B613A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22A0236-D8E8-4550-9347-E346A5425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06A9-34B1-4956-B8AE-3E4F7815D3B6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6D327F8-FC20-47C3-B6C9-8A235073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3DAA6E3-82DC-43B2-AEDC-528D3A68B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9FC6-DA75-4BB3-8B55-EBF7D67601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03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97E852-46BE-485B-8DD6-CC81F0D2E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9793A12-85E2-4FDF-AA34-D86DAA2094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1821DF6-93A8-4848-8159-E7AE19A1F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7592866-0333-4488-B09F-978B653E8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06A9-34B1-4956-B8AE-3E4F7815D3B6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AF601A3-EF7A-4432-B0A8-EDA1841CC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8EE240B-979F-4770-BD7E-270D07B6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9FC6-DA75-4BB3-8B55-EBF7D67601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068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5000" t="35000" r="5000" b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6487A67-42F0-4BC2-9E3D-C29776549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A0F0011-374F-4F46-8846-33C877A5D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5584D95-0612-4CB8-A23B-E67E389265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706A9-34B1-4956-B8AE-3E4F7815D3B6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D686306-5090-4C9C-BEE6-9AC90951C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B63FA53-207E-4E51-8C27-F469B41F6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F9FC6-DA75-4BB3-8B55-EBF7D67601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88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C613E5-CA23-491C-B2DB-86CC9E856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867129"/>
            <a:ext cx="5143500" cy="929997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FE3C8BF-468F-4870-9E76-BC8947DCE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0125" y="8148603"/>
            <a:ext cx="4857750" cy="942058"/>
          </a:xfrm>
        </p:spPr>
        <p:txBody>
          <a:bodyPr/>
          <a:lstStyle/>
          <a:p>
            <a:r>
              <a:rPr lang="zh-TW" altLang="en-US" dirty="0"/>
              <a:t>申請學生</a:t>
            </a:r>
            <a:r>
              <a:rPr lang="zh-TW" altLang="en-US" dirty="0" smtClean="0"/>
              <a:t>：</a:t>
            </a:r>
            <a:endParaRPr lang="en-US" altLang="zh-TW" dirty="0"/>
          </a:p>
          <a:p>
            <a:r>
              <a:rPr lang="zh-TW" altLang="en-US" dirty="0"/>
              <a:t>就讀學校</a:t>
            </a:r>
            <a:r>
              <a:rPr lang="zh-TW" altLang="en-US" dirty="0" smtClean="0"/>
              <a:t>：</a:t>
            </a:r>
            <a:endParaRPr lang="en-US" altLang="zh-TW" dirty="0"/>
          </a:p>
          <a:p>
            <a:r>
              <a:rPr lang="zh-TW" altLang="en-US" dirty="0"/>
              <a:t>申請科系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pic>
        <p:nvPicPr>
          <p:cNvPr id="5" name="圖片 4" descr="一張含有 文字, 樹, 室外, 體育競賽 的圖片&#10;&#10;自動產生的描述">
            <a:extLst>
              <a:ext uri="{FF2B5EF4-FFF2-40B4-BE49-F238E27FC236}">
                <a16:creationId xmlns:a16="http://schemas.microsoft.com/office/drawing/2014/main" id="{22011254-3DD3-4279-92FE-E1B5DA8786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3397"/>
            <a:ext cx="6864773" cy="2542660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56840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目錄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1488" y="3245556"/>
            <a:ext cx="5915025" cy="5447870"/>
          </a:xfrm>
        </p:spPr>
        <p:txBody>
          <a:bodyPr/>
          <a:lstStyle/>
          <a:p>
            <a:pPr marL="0" indent="0" algn="ctr">
              <a:buNone/>
            </a:pPr>
            <a:endParaRPr lang="en-US" altLang="zh-TW" dirty="0"/>
          </a:p>
          <a:p>
            <a:pPr marL="1800000" indent="0">
              <a:lnSpc>
                <a:spcPts val="3500"/>
              </a:lnSpc>
              <a:buNone/>
            </a:pPr>
            <a:r>
              <a:rPr lang="zh-TW" altLang="en-US" sz="2000" dirty="0" smtClean="0"/>
              <a:t>一、我的介紹</a:t>
            </a:r>
            <a:endParaRPr lang="en-US" altLang="zh-TW" sz="2000" dirty="0" smtClean="0"/>
          </a:p>
          <a:p>
            <a:pPr marL="1800000" indent="0">
              <a:lnSpc>
                <a:spcPts val="3500"/>
              </a:lnSpc>
              <a:buNone/>
            </a:pPr>
            <a:r>
              <a:rPr lang="zh-TW" altLang="en-US" sz="2000" dirty="0"/>
              <a:t>二、申請動機</a:t>
            </a:r>
            <a:endParaRPr lang="en-US" altLang="zh-TW" sz="2000" dirty="0"/>
          </a:p>
          <a:p>
            <a:pPr marL="1800000" indent="0">
              <a:lnSpc>
                <a:spcPts val="3500"/>
              </a:lnSpc>
              <a:buNone/>
            </a:pPr>
            <a:r>
              <a:rPr lang="zh-TW" altLang="en-US" sz="2000" dirty="0"/>
              <a:t>三</a:t>
            </a:r>
            <a:r>
              <a:rPr lang="zh-TW" altLang="en-US" sz="2000" dirty="0" smtClean="0"/>
              <a:t>、讀書研究計畫</a:t>
            </a:r>
            <a:endParaRPr lang="en-US" altLang="zh-TW" sz="2000" dirty="0"/>
          </a:p>
          <a:p>
            <a:pPr marL="1800000" indent="0">
              <a:lnSpc>
                <a:spcPts val="3500"/>
              </a:lnSpc>
              <a:buNone/>
            </a:pPr>
            <a:r>
              <a:rPr lang="zh-TW" altLang="en-US" sz="2000" dirty="0"/>
              <a:t>四、高中</a:t>
            </a:r>
            <a:r>
              <a:rPr lang="zh-TW" altLang="en-US" sz="2000" dirty="0" smtClean="0"/>
              <a:t>多元</a:t>
            </a:r>
            <a:r>
              <a:rPr lang="zh-TW" altLang="en-US" sz="2000" dirty="0"/>
              <a:t>學習表現</a:t>
            </a:r>
          </a:p>
        </p:txBody>
      </p:sp>
    </p:spTree>
    <p:extLst>
      <p:ext uri="{BB962C8B-B14F-4D97-AF65-F5344CB8AC3E}">
        <p14:creationId xmlns:p14="http://schemas.microsoft.com/office/powerpoint/2010/main" val="343179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795F9C-F9B7-42D6-9B25-88EA76F9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45596"/>
            <a:ext cx="5915025" cy="588074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家庭</a:t>
            </a:r>
            <a:r>
              <a:rPr lang="zh-TW" altLang="en-US" sz="2000" dirty="0"/>
              <a:t>背景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F67A9A-2718-40DB-B455-94D542BE0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5" y="947530"/>
            <a:ext cx="5915025" cy="3180522"/>
          </a:xfrm>
        </p:spPr>
        <p:txBody>
          <a:bodyPr>
            <a:normAutofit/>
          </a:bodyPr>
          <a:lstStyle/>
          <a:p>
            <a:pPr marL="0" indent="360000">
              <a:lnSpc>
                <a:spcPts val="2400"/>
              </a:lnSpc>
              <a:buNone/>
            </a:pPr>
            <a:endParaRPr lang="zh-TW" altLang="en-US" sz="14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A0A13B0-D3B2-476D-9A88-A346A4F43335}"/>
              </a:ext>
            </a:extLst>
          </p:cNvPr>
          <p:cNvSpPr txBox="1">
            <a:spLocks/>
          </p:cNvSpPr>
          <p:nvPr/>
        </p:nvSpPr>
        <p:spPr>
          <a:xfrm>
            <a:off x="471486" y="4313582"/>
            <a:ext cx="5915025" cy="54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000" dirty="0"/>
              <a:t>求學經歷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4058860E-4F76-41CF-86E1-7DED82C980E8}"/>
              </a:ext>
            </a:extLst>
          </p:cNvPr>
          <p:cNvSpPr txBox="1">
            <a:spLocks/>
          </p:cNvSpPr>
          <p:nvPr/>
        </p:nvSpPr>
        <p:spPr>
          <a:xfrm>
            <a:off x="471485" y="4856921"/>
            <a:ext cx="5915025" cy="4068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23941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490575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我的高一</a:t>
            </a:r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1488" y="1272209"/>
            <a:ext cx="5915025" cy="9709059"/>
          </a:xfrm>
        </p:spPr>
        <p:txBody>
          <a:bodyPr/>
          <a:lstStyle/>
          <a:p>
            <a:pPr marL="0" indent="360000">
              <a:lnSpc>
                <a:spcPts val="2400"/>
              </a:lnSpc>
              <a:buNone/>
            </a:pPr>
            <a:endParaRPr lang="en-US" altLang="zh-TW" sz="1400" dirty="0"/>
          </a:p>
          <a:p>
            <a:pPr marL="0" indent="0">
              <a:buNone/>
            </a:pPr>
            <a:r>
              <a:rPr lang="zh-TW" altLang="en-US" sz="2000" dirty="0"/>
              <a:t>我的</a:t>
            </a:r>
            <a:r>
              <a:rPr lang="zh-TW" altLang="en-US" sz="2000" dirty="0" smtClean="0"/>
              <a:t>高</a:t>
            </a:r>
            <a:r>
              <a:rPr lang="zh-TW" altLang="en-US" sz="2000" dirty="0" smtClean="0"/>
              <a:t>二</a:t>
            </a: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115977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4AB0BFD2-185E-4D72-B14E-F330C1FE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5" y="4297811"/>
            <a:ext cx="5915025" cy="707248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2200" dirty="0" smtClean="0"/>
              <a:t>興趣及</a:t>
            </a:r>
            <a:r>
              <a:rPr lang="zh-TW" altLang="en-US" sz="2200" dirty="0"/>
              <a:t>專長</a:t>
            </a:r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6274C79E-043E-4E2E-9638-30150DB37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4" y="5300870"/>
            <a:ext cx="5915025" cy="54966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1400" dirty="0"/>
          </a:p>
        </p:txBody>
      </p:sp>
      <p:sp>
        <p:nvSpPr>
          <p:cNvPr id="11" name="標題 5">
            <a:extLst>
              <a:ext uri="{FF2B5EF4-FFF2-40B4-BE49-F238E27FC236}">
                <a16:creationId xmlns:a16="http://schemas.microsoft.com/office/drawing/2014/main" id="{024998A3-3243-4DD6-B7C6-3AC92C3B3626}"/>
              </a:ext>
            </a:extLst>
          </p:cNvPr>
          <p:cNvSpPr txBox="1">
            <a:spLocks/>
          </p:cNvSpPr>
          <p:nvPr/>
        </p:nvSpPr>
        <p:spPr>
          <a:xfrm>
            <a:off x="471487" y="557672"/>
            <a:ext cx="5915025" cy="70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000" dirty="0"/>
              <a:t>幹部經歷</a:t>
            </a:r>
          </a:p>
        </p:txBody>
      </p:sp>
      <p:sp>
        <p:nvSpPr>
          <p:cNvPr id="12" name="內容版面配置區 7">
            <a:extLst>
              <a:ext uri="{FF2B5EF4-FFF2-40B4-BE49-F238E27FC236}">
                <a16:creationId xmlns:a16="http://schemas.microsoft.com/office/drawing/2014/main" id="{659BB887-F8CF-4149-A33B-DECF61AD7BC5}"/>
              </a:ext>
            </a:extLst>
          </p:cNvPr>
          <p:cNvSpPr txBox="1">
            <a:spLocks/>
          </p:cNvSpPr>
          <p:nvPr/>
        </p:nvSpPr>
        <p:spPr>
          <a:xfrm>
            <a:off x="471484" y="1252130"/>
            <a:ext cx="5915025" cy="2829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>
              <a:lnSpc>
                <a:spcPts val="2400"/>
              </a:lnSpc>
              <a:buNone/>
            </a:pPr>
            <a:endParaRPr lang="zh-TW" altLang="en-US" sz="5600" dirty="0"/>
          </a:p>
          <a:p>
            <a:pPr marL="0" indent="360000">
              <a:lnSpc>
                <a:spcPts val="2400"/>
              </a:lnSpc>
              <a:buNone/>
            </a:pPr>
            <a:endParaRPr lang="zh-TW" altLang="en-US" sz="1400" dirty="0"/>
          </a:p>
          <a:p>
            <a:pPr marL="0" indent="360000">
              <a:lnSpc>
                <a:spcPts val="2400"/>
              </a:lnSpc>
              <a:buNone/>
            </a:pPr>
            <a:endParaRPr lang="en-US" altLang="zh-TW" sz="1400" dirty="0" smtClean="0"/>
          </a:p>
          <a:p>
            <a:pPr marL="0" indent="360000">
              <a:lnSpc>
                <a:spcPts val="2400"/>
              </a:lnSpc>
              <a:buNone/>
            </a:pPr>
            <a:endParaRPr lang="en-US" altLang="zh-TW" sz="1400" dirty="0"/>
          </a:p>
          <a:p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31308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1187003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申請動機</a:t>
            </a:r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1488" y="2085278"/>
            <a:ext cx="5915025" cy="8895990"/>
          </a:xfrm>
        </p:spPr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62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DB57F8-5F03-4E56-86A6-422EE9B99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358445"/>
            <a:ext cx="5915025" cy="680313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讀書研究計畫</a:t>
            </a:r>
            <a:endParaRPr lang="zh-TW" altLang="en-US" sz="2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7421B5-DE89-4851-98DE-8CA67B431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1295400"/>
            <a:ext cx="5915025" cy="77357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336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1488" y="605221"/>
            <a:ext cx="5915025" cy="857819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學習多元表現</a:t>
            </a:r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1488" y="1884111"/>
            <a:ext cx="5915025" cy="90971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1853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2" id="{C591493B-51CE-4331-A2A4-571F4AC4F1CA}" vid="{9DC3AFA5-209C-4A63-89A0-080A0C8B47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PPT模板</Template>
  <TotalTime>2435</TotalTime>
  <Words>51</Words>
  <Application>Microsoft Office PowerPoint</Application>
  <PresentationFormat>寬螢幕</PresentationFormat>
  <Paragraphs>22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1" baseType="lpstr">
      <vt:lpstr>微軟正黑體</vt:lpstr>
      <vt:lpstr>Arial</vt:lpstr>
      <vt:lpstr>Office 佈景主題</vt:lpstr>
      <vt:lpstr>PowerPoint 簡報</vt:lpstr>
      <vt:lpstr>目錄 </vt:lpstr>
      <vt:lpstr>家庭背景</vt:lpstr>
      <vt:lpstr>我的高一</vt:lpstr>
      <vt:lpstr> 興趣及專長</vt:lpstr>
      <vt:lpstr>申請動機</vt:lpstr>
      <vt:lpstr>讀書研究計畫</vt:lpstr>
      <vt:lpstr>學習多元表現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個人自傳</dc:title>
  <dc:creator>Little Queen</dc:creator>
  <cp:lastModifiedBy>user</cp:lastModifiedBy>
  <cp:revision>34</cp:revision>
  <dcterms:created xsi:type="dcterms:W3CDTF">2021-11-01T14:12:48Z</dcterms:created>
  <dcterms:modified xsi:type="dcterms:W3CDTF">2022-11-18T06:18:34Z</dcterms:modified>
</cp:coreProperties>
</file>