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1" r:id="rId3"/>
    <p:sldId id="257" r:id="rId4"/>
    <p:sldId id="262" r:id="rId5"/>
    <p:sldId id="259" r:id="rId6"/>
    <p:sldId id="260" r:id="rId7"/>
    <p:sldId id="258" r:id="rId8"/>
    <p:sldId id="263" r:id="rId9"/>
    <p:sldId id="264" r:id="rId10"/>
  </p:sldIdLst>
  <p:sldSz cx="6858000" cy="12192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3" autoAdjust="0"/>
    <p:restoredTop sz="94660"/>
  </p:normalViewPr>
  <p:slideViewPr>
    <p:cSldViewPr snapToGrid="0">
      <p:cViewPr varScale="1">
        <p:scale>
          <a:sx n="72" d="100"/>
          <a:sy n="72" d="100"/>
        </p:scale>
        <p:origin x="357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87" y="11379200"/>
            <a:ext cx="6856214" cy="812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0" y="11261006"/>
            <a:ext cx="6856214" cy="1137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349248"/>
            <a:ext cx="5657850" cy="633984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00" spc="-38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8779" y="7921104"/>
            <a:ext cx="5657850" cy="2032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706A9-34B1-4956-B8AE-3E4F7815D3B6}" type="datetimeFigureOut">
              <a:rPr lang="zh-TW" altLang="en-US" smtClean="0"/>
              <a:t>2024/4/9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9FC6-DA75-4BB3-8B55-EBF7D6760136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679308" y="7721600"/>
            <a:ext cx="555498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6457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706A9-34B1-4956-B8AE-3E4F7815D3B6}" type="datetimeFigureOut">
              <a:rPr lang="zh-TW" altLang="en-US" smtClean="0"/>
              <a:t>2024/4/9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9FC6-DA75-4BB3-8B55-EBF7D67601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1158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87" y="11379200"/>
            <a:ext cx="6856214" cy="812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0" y="11261006"/>
            <a:ext cx="6856214" cy="1137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737386"/>
            <a:ext cx="1478756" cy="1023541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737385"/>
            <a:ext cx="4350544" cy="10235413"/>
          </a:xfrm>
        </p:spPr>
        <p:txBody>
          <a:bodyPr vert="eaVert" lIns="45720" tIns="0" rIns="45720" bIns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706A9-34B1-4956-B8AE-3E4F7815D3B6}" type="datetimeFigureOut">
              <a:rPr lang="zh-TW" altLang="en-US" smtClean="0"/>
              <a:t>2024/4/9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9FC6-DA75-4BB3-8B55-EBF7D67601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9896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706A9-34B1-4956-B8AE-3E4F7815D3B6}" type="datetimeFigureOut">
              <a:rPr lang="zh-TW" altLang="en-US" smtClean="0"/>
              <a:t>2024/4/9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9FC6-DA75-4BB3-8B55-EBF7D67601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9640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87" y="11379200"/>
            <a:ext cx="6856214" cy="812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0" y="11261006"/>
            <a:ext cx="6856214" cy="1137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220" y="1349248"/>
            <a:ext cx="5657850" cy="633984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7916672"/>
            <a:ext cx="5657850" cy="2032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706A9-34B1-4956-B8AE-3E4F7815D3B6}" type="datetimeFigureOut">
              <a:rPr lang="zh-TW" altLang="en-US" smtClean="0"/>
              <a:t>2024/4/9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9FC6-DA75-4BB3-8B55-EBF7D6760136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679308" y="7721600"/>
            <a:ext cx="555498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2784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17220" y="509519"/>
            <a:ext cx="5657850" cy="257912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7220" y="3281305"/>
            <a:ext cx="2777490" cy="715264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97580" y="3281309"/>
            <a:ext cx="2777490" cy="71526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706A9-34B1-4956-B8AE-3E4F7815D3B6}" type="datetimeFigureOut">
              <a:rPr lang="zh-TW" altLang="en-US" smtClean="0"/>
              <a:t>2024/4/9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9FC6-DA75-4BB3-8B55-EBF7D67601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2707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17220" y="509519"/>
            <a:ext cx="5657850" cy="257912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3281870"/>
            <a:ext cx="2777490" cy="1308946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" y="4590816"/>
            <a:ext cx="2777490" cy="584312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97580" y="3281870"/>
            <a:ext cx="2777490" cy="1308946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97580" y="4590816"/>
            <a:ext cx="2777490" cy="584312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706A9-34B1-4956-B8AE-3E4F7815D3B6}" type="datetimeFigureOut">
              <a:rPr lang="zh-TW" altLang="en-US" smtClean="0"/>
              <a:t>2024/4/9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9FC6-DA75-4BB3-8B55-EBF7D67601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2567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706A9-34B1-4956-B8AE-3E4F7815D3B6}" type="datetimeFigureOut">
              <a:rPr lang="zh-TW" altLang="en-US" smtClean="0"/>
              <a:t>2024/4/9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9FC6-DA75-4BB3-8B55-EBF7D67601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3172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87" y="11379200"/>
            <a:ext cx="6856214" cy="812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0" y="11261006"/>
            <a:ext cx="6856214" cy="1137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706A9-34B1-4956-B8AE-3E4F7815D3B6}" type="datetimeFigureOut">
              <a:rPr lang="zh-TW" altLang="en-US" smtClean="0"/>
              <a:t>2024/4/9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9FC6-DA75-4BB3-8B55-EBF7D67601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8515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0" y="0"/>
            <a:ext cx="2278570" cy="12192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2272540" y="0"/>
            <a:ext cx="36005" cy="1219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175" y="1056638"/>
            <a:ext cx="1800225" cy="40640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5178" y="1300480"/>
            <a:ext cx="3757045" cy="93472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7175" y="5201920"/>
            <a:ext cx="1800225" cy="6007332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1851" y="11484065"/>
            <a:ext cx="1472912" cy="649111"/>
          </a:xfrm>
        </p:spPr>
        <p:txBody>
          <a:bodyPr/>
          <a:lstStyle>
            <a:lvl1pPr algn="l">
              <a:defRPr/>
            </a:lvl1pPr>
          </a:lstStyle>
          <a:p>
            <a:fld id="{D1C706A9-34B1-4956-B8AE-3E4F7815D3B6}" type="datetimeFigureOut">
              <a:rPr lang="zh-TW" altLang="en-US" smtClean="0"/>
              <a:t>2024/4/9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700337" y="11484065"/>
            <a:ext cx="2614613" cy="649111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00F9FC6-DA75-4BB3-8B55-EBF7D67601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7791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8805333"/>
            <a:ext cx="6856214" cy="338666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" y="8737913"/>
            <a:ext cx="6856214" cy="1137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220" y="9022080"/>
            <a:ext cx="5692140" cy="1463040"/>
          </a:xfrm>
        </p:spPr>
        <p:txBody>
          <a:bodyPr tIns="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" y="0"/>
            <a:ext cx="6857992" cy="8737913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7219" y="10501376"/>
            <a:ext cx="5692140" cy="105664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706A9-34B1-4956-B8AE-3E4F7815D3B6}" type="datetimeFigureOut">
              <a:rPr lang="zh-TW" altLang="en-US" smtClean="0"/>
              <a:t>2024/4/9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9FC6-DA75-4BB3-8B55-EBF7D67601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0007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1379200"/>
            <a:ext cx="6858001" cy="812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11261005"/>
            <a:ext cx="6858001" cy="117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7220" y="509519"/>
            <a:ext cx="5657850" cy="25791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19" y="3281305"/>
            <a:ext cx="5657851" cy="715264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1" y="11484065"/>
            <a:ext cx="1390652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rgbClr val="FFFFFF"/>
                </a:solidFill>
              </a:defRPr>
            </a:lvl1pPr>
          </a:lstStyle>
          <a:p>
            <a:fld id="{D1C706A9-34B1-4956-B8AE-3E4F7815D3B6}" type="datetimeFigureOut">
              <a:rPr lang="zh-TW" altLang="en-US" smtClean="0"/>
              <a:t>2024/4/9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73480" y="11484065"/>
            <a:ext cx="2712827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69009" y="11484065"/>
            <a:ext cx="738014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rgbClr val="FFFFFF"/>
                </a:solidFill>
              </a:defRPr>
            </a:lvl1pPr>
          </a:lstStyle>
          <a:p>
            <a:fld id="{400F9FC6-DA75-4BB3-8B55-EBF7D6760136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671362" y="3089502"/>
            <a:ext cx="560641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6711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3600" kern="1200" spc="-38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CC613E5-CA23-491C-B2DB-86CC9E856D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867129"/>
            <a:ext cx="5143500" cy="961131"/>
          </a:xfrm>
        </p:spPr>
        <p:txBody>
          <a:bodyPr>
            <a:normAutofit/>
          </a:bodyPr>
          <a:lstStyle/>
          <a:p>
            <a:pPr algn="ctr"/>
            <a:r>
              <a:rPr lang="zh-TW" altLang="en-US" sz="4800" dirty="0" smtClean="0"/>
              <a:t>優質學習歷程檔案</a:t>
            </a:r>
            <a:endParaRPr lang="zh-TW" altLang="en-US" sz="4800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3FE3C8BF-468F-4870-9E76-BC8947DCE5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00125" y="8112642"/>
            <a:ext cx="4857750" cy="978019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dirty="0" smtClean="0"/>
              <a:t>班級：</a:t>
            </a:r>
            <a:endParaRPr lang="en-US" altLang="zh-TW" dirty="0" smtClean="0"/>
          </a:p>
          <a:p>
            <a:r>
              <a:rPr lang="zh-TW" altLang="en-US" dirty="0" smtClean="0"/>
              <a:t>學生：</a:t>
            </a:r>
            <a:endParaRPr lang="en-US" altLang="zh-TW" dirty="0"/>
          </a:p>
          <a:p>
            <a:r>
              <a:rPr lang="zh-TW" altLang="en-US" dirty="0" smtClean="0"/>
              <a:t>指導老師：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568408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/>
              <a:t>目錄</a:t>
            </a:r>
            <a:r>
              <a:rPr lang="en-US" altLang="zh-TW" sz="3200" dirty="0"/>
              <a:t/>
            </a:r>
            <a:br>
              <a:rPr lang="en-US" altLang="zh-TW" sz="3200" dirty="0"/>
            </a:b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1488" y="3245556"/>
            <a:ext cx="5915025" cy="5447870"/>
          </a:xfrm>
        </p:spPr>
        <p:txBody>
          <a:bodyPr/>
          <a:lstStyle/>
          <a:p>
            <a:pPr marL="0" indent="0" algn="ctr">
              <a:buNone/>
            </a:pPr>
            <a:endParaRPr lang="en-US" altLang="zh-TW" dirty="0"/>
          </a:p>
          <a:p>
            <a:pPr marL="1800000" indent="0">
              <a:lnSpc>
                <a:spcPts val="3500"/>
              </a:lnSpc>
              <a:buNone/>
            </a:pPr>
            <a:r>
              <a:rPr lang="zh-TW" altLang="en-US" sz="2000" dirty="0" smtClean="0"/>
              <a:t>一、百字摘要或簡述</a:t>
            </a:r>
            <a:endParaRPr lang="en-US" altLang="zh-TW" sz="2000" dirty="0" smtClean="0"/>
          </a:p>
          <a:p>
            <a:pPr marL="1800000" indent="0">
              <a:lnSpc>
                <a:spcPts val="3500"/>
              </a:lnSpc>
              <a:buNone/>
            </a:pPr>
            <a:r>
              <a:rPr lang="zh-TW" altLang="en-US" sz="2000" dirty="0"/>
              <a:t>二</a:t>
            </a:r>
            <a:r>
              <a:rPr lang="zh-TW" altLang="en-US" sz="2000" dirty="0" smtClean="0"/>
              <a:t>、學習歷程</a:t>
            </a:r>
            <a:endParaRPr lang="en-US" altLang="zh-TW" sz="2000" dirty="0"/>
          </a:p>
          <a:p>
            <a:pPr marL="1800000" indent="0">
              <a:lnSpc>
                <a:spcPts val="3500"/>
              </a:lnSpc>
              <a:buNone/>
            </a:pPr>
            <a:r>
              <a:rPr lang="zh-TW" altLang="en-US" sz="2000" dirty="0"/>
              <a:t>三</a:t>
            </a:r>
            <a:r>
              <a:rPr lang="zh-TW" altLang="en-US" sz="2000" dirty="0" smtClean="0"/>
              <a:t>、心得省思及未來建議</a:t>
            </a:r>
            <a:endParaRPr lang="en-US" altLang="zh-TW" sz="2000" dirty="0"/>
          </a:p>
          <a:p>
            <a:pPr marL="1800000" indent="0">
              <a:lnSpc>
                <a:spcPts val="3500"/>
              </a:lnSpc>
              <a:buNone/>
            </a:pPr>
            <a:r>
              <a:rPr lang="zh-TW" altLang="en-US" sz="2000" dirty="0"/>
              <a:t>四</a:t>
            </a:r>
            <a:r>
              <a:rPr lang="zh-TW" altLang="en-US" sz="2000" dirty="0" smtClean="0"/>
              <a:t>、參考資料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431795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0795F9C-F9B7-42D6-9B25-88EA76F90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2254102"/>
            <a:ext cx="5915025" cy="627320"/>
          </a:xfrm>
        </p:spPr>
        <p:txBody>
          <a:bodyPr>
            <a:normAutofit/>
          </a:bodyPr>
          <a:lstStyle/>
          <a:p>
            <a:r>
              <a:rPr lang="zh-TW" altLang="en-US" sz="2000" dirty="0" smtClean="0"/>
              <a:t>百字摘要或簡述</a:t>
            </a:r>
            <a:endParaRPr lang="zh-TW" altLang="en-US" sz="2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4F67A9A-2718-40DB-B455-94D542BE0D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485" y="3795822"/>
            <a:ext cx="5915025" cy="2498651"/>
          </a:xfrm>
        </p:spPr>
        <p:txBody>
          <a:bodyPr>
            <a:normAutofit/>
          </a:bodyPr>
          <a:lstStyle/>
          <a:p>
            <a:pPr marL="0" indent="360000">
              <a:lnSpc>
                <a:spcPts val="2400"/>
              </a:lnSpc>
              <a:buNone/>
            </a:pPr>
            <a:endParaRPr lang="zh-TW" altLang="en-US" sz="1400" dirty="0"/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id="{CA0A13B0-D3B2-476D-9A88-A346A4F43335}"/>
              </a:ext>
            </a:extLst>
          </p:cNvPr>
          <p:cNvSpPr txBox="1">
            <a:spLocks/>
          </p:cNvSpPr>
          <p:nvPr/>
        </p:nvSpPr>
        <p:spPr>
          <a:xfrm>
            <a:off x="471486" y="5571460"/>
            <a:ext cx="5915025" cy="9250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5143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zh-TW" altLang="en-US" sz="2000" dirty="0"/>
          </a:p>
        </p:txBody>
      </p:sp>
      <p:sp>
        <p:nvSpPr>
          <p:cNvPr id="5" name="內容版面配置區 2">
            <a:extLst>
              <a:ext uri="{FF2B5EF4-FFF2-40B4-BE49-F238E27FC236}">
                <a16:creationId xmlns:a16="http://schemas.microsoft.com/office/drawing/2014/main" id="{4058860E-4F76-41CF-86E1-7DED82C980E8}"/>
              </a:ext>
            </a:extLst>
          </p:cNvPr>
          <p:cNvSpPr txBox="1">
            <a:spLocks/>
          </p:cNvSpPr>
          <p:nvPr/>
        </p:nvSpPr>
        <p:spPr>
          <a:xfrm>
            <a:off x="471485" y="4856921"/>
            <a:ext cx="5915025" cy="40684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28588" indent="-128588" algn="l" defTabSz="51435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1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576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293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0011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728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446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7163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1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598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altLang="zh-TW" sz="2000" dirty="0"/>
          </a:p>
        </p:txBody>
      </p:sp>
    </p:spTree>
    <p:extLst>
      <p:ext uri="{BB962C8B-B14F-4D97-AF65-F5344CB8AC3E}">
        <p14:creationId xmlns:p14="http://schemas.microsoft.com/office/powerpoint/2010/main" val="239414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10800000" flipV="1">
            <a:off x="471484" y="2392325"/>
            <a:ext cx="5915025" cy="680483"/>
          </a:xfrm>
        </p:spPr>
        <p:txBody>
          <a:bodyPr>
            <a:normAutofit/>
          </a:bodyPr>
          <a:lstStyle/>
          <a:p>
            <a:r>
              <a:rPr lang="zh-TW" altLang="en-US" sz="2000" dirty="0"/>
              <a:t>學習歷程</a:t>
            </a:r>
            <a:r>
              <a:rPr lang="en-US" altLang="zh-TW" sz="2000" dirty="0"/>
              <a:t>-</a:t>
            </a:r>
            <a:r>
              <a:rPr lang="zh-TW" altLang="en-US" sz="2000" dirty="0"/>
              <a:t>動機和目標</a:t>
            </a:r>
            <a:br>
              <a:rPr lang="zh-TW" altLang="en-US" sz="2000" dirty="0"/>
            </a:br>
            <a:endParaRPr lang="zh-TW" altLang="en-US" sz="2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1488" y="6220047"/>
            <a:ext cx="5915025" cy="1456660"/>
          </a:xfrm>
        </p:spPr>
        <p:txBody>
          <a:bodyPr/>
          <a:lstStyle/>
          <a:p>
            <a:pPr marL="0" indent="360000">
              <a:lnSpc>
                <a:spcPts val="2400"/>
              </a:lnSpc>
              <a:buNone/>
            </a:pPr>
            <a:endParaRPr lang="en-US" altLang="zh-TW" sz="1400" dirty="0"/>
          </a:p>
          <a:p>
            <a:pPr marL="0" indent="0">
              <a:buNone/>
            </a:pPr>
            <a:endParaRPr lang="en-US" altLang="zh-TW" sz="2000" dirty="0" smtClean="0"/>
          </a:p>
        </p:txBody>
      </p:sp>
    </p:spTree>
    <p:extLst>
      <p:ext uri="{BB962C8B-B14F-4D97-AF65-F5344CB8AC3E}">
        <p14:creationId xmlns:p14="http://schemas.microsoft.com/office/powerpoint/2010/main" val="115977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4AB0BFD2-185E-4D72-B14E-F330C1FEE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5" y="4297811"/>
            <a:ext cx="5915025" cy="707248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sz="2200" dirty="0"/>
          </a:p>
        </p:txBody>
      </p:sp>
      <p:sp>
        <p:nvSpPr>
          <p:cNvPr id="8" name="內容版面配置區 7">
            <a:extLst>
              <a:ext uri="{FF2B5EF4-FFF2-40B4-BE49-F238E27FC236}">
                <a16:creationId xmlns:a16="http://schemas.microsoft.com/office/drawing/2014/main" id="{6274C79E-043E-4E2E-9638-30150DB37D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484" y="5300870"/>
            <a:ext cx="5915025" cy="549667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TW" sz="1400" dirty="0"/>
          </a:p>
        </p:txBody>
      </p:sp>
      <p:sp>
        <p:nvSpPr>
          <p:cNvPr id="11" name="標題 5">
            <a:extLst>
              <a:ext uri="{FF2B5EF4-FFF2-40B4-BE49-F238E27FC236}">
                <a16:creationId xmlns:a16="http://schemas.microsoft.com/office/drawing/2014/main" id="{024998A3-3243-4DD6-B7C6-3AC92C3B3626}"/>
              </a:ext>
            </a:extLst>
          </p:cNvPr>
          <p:cNvSpPr txBox="1">
            <a:spLocks/>
          </p:cNvSpPr>
          <p:nvPr/>
        </p:nvSpPr>
        <p:spPr>
          <a:xfrm>
            <a:off x="471487" y="2307264"/>
            <a:ext cx="5915025" cy="6592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5143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2000" dirty="0"/>
              <a:t>學習歷程</a:t>
            </a:r>
            <a:r>
              <a:rPr lang="en-US" altLang="zh-TW" sz="2000" dirty="0" smtClean="0"/>
              <a:t>-</a:t>
            </a:r>
            <a:r>
              <a:rPr lang="zh-TW" altLang="en-US" sz="2000" dirty="0" smtClean="0"/>
              <a:t>發展過程和內容</a:t>
            </a:r>
            <a:endParaRPr lang="zh-TW" altLang="en-US" sz="2000" dirty="0"/>
          </a:p>
        </p:txBody>
      </p:sp>
      <p:sp>
        <p:nvSpPr>
          <p:cNvPr id="12" name="內容版面配置區 7">
            <a:extLst>
              <a:ext uri="{FF2B5EF4-FFF2-40B4-BE49-F238E27FC236}">
                <a16:creationId xmlns:a16="http://schemas.microsoft.com/office/drawing/2014/main" id="{659BB887-F8CF-4149-A33B-DECF61AD7BC5}"/>
              </a:ext>
            </a:extLst>
          </p:cNvPr>
          <p:cNvSpPr txBox="1">
            <a:spLocks/>
          </p:cNvSpPr>
          <p:nvPr/>
        </p:nvSpPr>
        <p:spPr>
          <a:xfrm>
            <a:off x="471484" y="1252130"/>
            <a:ext cx="5915025" cy="28295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28588" indent="-128588" algn="l" defTabSz="51435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1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576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293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0011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728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446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7163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1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598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360000">
              <a:lnSpc>
                <a:spcPts val="2400"/>
              </a:lnSpc>
              <a:buNone/>
            </a:pPr>
            <a:endParaRPr lang="zh-TW" altLang="en-US" sz="5600" dirty="0"/>
          </a:p>
          <a:p>
            <a:pPr marL="0" indent="360000">
              <a:lnSpc>
                <a:spcPts val="2400"/>
              </a:lnSpc>
              <a:buNone/>
            </a:pPr>
            <a:endParaRPr lang="zh-TW" altLang="en-US" sz="1400" dirty="0"/>
          </a:p>
          <a:p>
            <a:pPr marL="0" indent="360000">
              <a:lnSpc>
                <a:spcPts val="2400"/>
              </a:lnSpc>
              <a:buNone/>
            </a:pPr>
            <a:endParaRPr lang="en-US" altLang="zh-TW" sz="1400" dirty="0" smtClean="0"/>
          </a:p>
          <a:p>
            <a:pPr marL="0" indent="360000">
              <a:lnSpc>
                <a:spcPts val="2400"/>
              </a:lnSpc>
              <a:buNone/>
            </a:pPr>
            <a:endParaRPr lang="en-US" altLang="zh-TW" sz="1400" dirty="0"/>
          </a:p>
          <a:p>
            <a:endParaRPr lang="en-US" altLang="zh-TW" sz="2000" dirty="0"/>
          </a:p>
        </p:txBody>
      </p:sp>
    </p:spTree>
    <p:extLst>
      <p:ext uri="{BB962C8B-B14F-4D97-AF65-F5344CB8AC3E}">
        <p14:creationId xmlns:p14="http://schemas.microsoft.com/office/powerpoint/2010/main" val="313084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7322" y="606582"/>
            <a:ext cx="5631602" cy="2242943"/>
          </a:xfrm>
        </p:spPr>
        <p:txBody>
          <a:bodyPr>
            <a:normAutofit/>
          </a:bodyPr>
          <a:lstStyle/>
          <a:p>
            <a:r>
              <a:rPr lang="zh-TW" altLang="en-US" sz="2000" dirty="0"/>
              <a:t>學習歷程</a:t>
            </a:r>
            <a:r>
              <a:rPr lang="en-US" altLang="zh-TW" sz="2000" dirty="0" smtClean="0"/>
              <a:t>-</a:t>
            </a:r>
            <a:r>
              <a:rPr lang="zh-TW" altLang="en-US" sz="2000" dirty="0" smtClean="0"/>
              <a:t>成果與結論</a:t>
            </a:r>
            <a:r>
              <a:rPr lang="zh-TW" altLang="en-US" sz="2000" dirty="0"/>
              <a:t/>
            </a:r>
            <a:br>
              <a:rPr lang="zh-TW" altLang="en-US" sz="2000" dirty="0"/>
            </a:br>
            <a:endParaRPr lang="zh-TW" altLang="en-US" sz="2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1488" y="3817088"/>
            <a:ext cx="5915025" cy="1275908"/>
          </a:xfrm>
        </p:spPr>
        <p:txBody>
          <a:bodyPr/>
          <a:lstStyle/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56283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DB57F8-5F03-4E56-86A6-422EE9B99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2466753"/>
            <a:ext cx="5915025" cy="552894"/>
          </a:xfrm>
        </p:spPr>
        <p:txBody>
          <a:bodyPr>
            <a:normAutofit/>
          </a:bodyPr>
          <a:lstStyle/>
          <a:p>
            <a:r>
              <a:rPr lang="zh-TW" altLang="en-US" sz="2000" dirty="0" smtClean="0"/>
              <a:t>學習歷程</a:t>
            </a:r>
            <a:r>
              <a:rPr lang="en-US" altLang="zh-TW" sz="2000" dirty="0" smtClean="0"/>
              <a:t>-</a:t>
            </a:r>
            <a:r>
              <a:rPr lang="zh-TW" altLang="en-US" sz="2000" dirty="0" smtClean="0"/>
              <a:t>心得與反思</a:t>
            </a:r>
            <a:endParaRPr lang="zh-TW" altLang="en-US" sz="2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D7421B5-DE89-4851-98DE-8CA67B431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487" y="4072270"/>
            <a:ext cx="5915025" cy="495884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zh-TW" altLang="en-US" sz="1400" dirty="0"/>
          </a:p>
        </p:txBody>
      </p:sp>
    </p:spTree>
    <p:extLst>
      <p:ext uri="{BB962C8B-B14F-4D97-AF65-F5344CB8AC3E}">
        <p14:creationId xmlns:p14="http://schemas.microsoft.com/office/powerpoint/2010/main" val="833610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71488" y="2200940"/>
            <a:ext cx="5915025" cy="733646"/>
          </a:xfrm>
        </p:spPr>
        <p:txBody>
          <a:bodyPr>
            <a:normAutofit/>
          </a:bodyPr>
          <a:lstStyle/>
          <a:p>
            <a:r>
              <a:rPr lang="zh-TW" altLang="en-US" sz="2000" dirty="0" smtClean="0"/>
              <a:t>學習歷程</a:t>
            </a:r>
            <a:r>
              <a:rPr lang="en-US" altLang="zh-TW" sz="2000" dirty="0" smtClean="0"/>
              <a:t>-</a:t>
            </a:r>
            <a:r>
              <a:rPr lang="zh-TW" altLang="en-US" sz="2000" dirty="0" smtClean="0"/>
              <a:t>未來建議</a:t>
            </a:r>
            <a:endParaRPr lang="zh-TW" altLang="en-US" sz="2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1488" y="4242391"/>
            <a:ext cx="5915025" cy="673887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zh-TW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918532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7220" y="2275367"/>
            <a:ext cx="5657850" cy="813276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佐証資料</a:t>
            </a:r>
            <a:r>
              <a:rPr lang="en-US" altLang="zh-TW" sz="1800" dirty="0" smtClean="0"/>
              <a:t>(</a:t>
            </a:r>
            <a:r>
              <a:rPr lang="zh-TW" altLang="en-US" sz="1800" dirty="0" smtClean="0"/>
              <a:t>照片、圖片、獎狀和參考資料</a:t>
            </a:r>
            <a:r>
              <a:rPr lang="en-US" altLang="zh-TW" sz="1800" dirty="0" smtClean="0"/>
              <a:t>)</a:t>
            </a:r>
            <a:endParaRPr lang="zh-TW" altLang="en-US" sz="1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6370084"/>
      </p:ext>
    </p:extLst>
  </p:cSld>
  <p:clrMapOvr>
    <a:masterClrMapping/>
  </p:clrMapOvr>
</p:sld>
</file>

<file path=ppt/theme/theme1.xml><?xml version="1.0" encoding="utf-8"?>
<a:theme xmlns:a="http://schemas.openxmlformats.org/drawingml/2006/main" name="回顧">
  <a:themeElements>
    <a:clrScheme name="回顧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回顧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顧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3457</TotalTime>
  <Words>84</Words>
  <Application>Microsoft Office PowerPoint</Application>
  <PresentationFormat>寬螢幕</PresentationFormat>
  <Paragraphs>21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4" baseType="lpstr">
      <vt:lpstr>新細明體</vt:lpstr>
      <vt:lpstr>Arial</vt:lpstr>
      <vt:lpstr>Calibri</vt:lpstr>
      <vt:lpstr>Calibri Light</vt:lpstr>
      <vt:lpstr>回顧</vt:lpstr>
      <vt:lpstr>優質學習歷程檔案</vt:lpstr>
      <vt:lpstr>目錄 </vt:lpstr>
      <vt:lpstr>百字摘要或簡述</vt:lpstr>
      <vt:lpstr>學習歷程-動機和目標 </vt:lpstr>
      <vt:lpstr> </vt:lpstr>
      <vt:lpstr>學習歷程-成果與結論 </vt:lpstr>
      <vt:lpstr>學習歷程-心得與反思</vt:lpstr>
      <vt:lpstr>學習歷程-未來建議</vt:lpstr>
      <vt:lpstr>佐証資料(照片、圖片、獎狀和參考資料)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個人自傳</dc:title>
  <dc:creator>Little Queen</dc:creator>
  <cp:lastModifiedBy>user</cp:lastModifiedBy>
  <cp:revision>39</cp:revision>
  <dcterms:created xsi:type="dcterms:W3CDTF">2021-11-01T14:12:48Z</dcterms:created>
  <dcterms:modified xsi:type="dcterms:W3CDTF">2024-04-09T05:31:29Z</dcterms:modified>
</cp:coreProperties>
</file>