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7" r:id="rId4"/>
    <p:sldId id="262" r:id="rId5"/>
    <p:sldId id="259" r:id="rId6"/>
    <p:sldId id="260" r:id="rId7"/>
    <p:sldId id="258" r:id="rId8"/>
    <p:sldId id="263" r:id="rId9"/>
    <p:sldId id="264" r:id="rId10"/>
  </p:sldIdLst>
  <p:sldSz cx="6858000" cy="12192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3" autoAdjust="0"/>
    <p:restoredTop sz="94660"/>
  </p:normalViewPr>
  <p:slideViewPr>
    <p:cSldViewPr snapToGrid="0">
      <p:cViewPr varScale="1">
        <p:scale>
          <a:sx n="72" d="100"/>
          <a:sy n="72" d="100"/>
        </p:scale>
        <p:origin x="357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11379200"/>
            <a:ext cx="6856214" cy="81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11261006"/>
            <a:ext cx="6856214" cy="113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349248"/>
            <a:ext cx="5657850" cy="633984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8779" y="7921104"/>
            <a:ext cx="5657850" cy="2032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772160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457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1158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11379200"/>
            <a:ext cx="6856214" cy="81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11261006"/>
            <a:ext cx="6856214" cy="113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737386"/>
            <a:ext cx="1478756" cy="1023541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737385"/>
            <a:ext cx="4350544" cy="10235413"/>
          </a:xfrm>
        </p:spPr>
        <p:txBody>
          <a:bodyPr vert="eaVert" lIns="45720" tIns="0" rIns="45720" bIns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989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9640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11379200"/>
            <a:ext cx="6856214" cy="81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11261006"/>
            <a:ext cx="6856214" cy="113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1349248"/>
            <a:ext cx="5657850" cy="633984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7916672"/>
            <a:ext cx="5657850" cy="2032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772160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78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17220" y="509519"/>
            <a:ext cx="5657850" cy="2579124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3281305"/>
            <a:ext cx="2777490" cy="715264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7580" y="3281309"/>
            <a:ext cx="2777490" cy="71526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2707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17220" y="509519"/>
            <a:ext cx="5657850" cy="2579124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3281870"/>
            <a:ext cx="2777490" cy="1308946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4590816"/>
            <a:ext cx="2777490" cy="584312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7580" y="3281870"/>
            <a:ext cx="2777490" cy="1308946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580" y="4590816"/>
            <a:ext cx="2777490" cy="584312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2567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3172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87" y="11379200"/>
            <a:ext cx="6856214" cy="81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0" y="11261006"/>
            <a:ext cx="6856214" cy="113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8515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" y="0"/>
            <a:ext cx="2278570" cy="1219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272540" y="0"/>
            <a:ext cx="36005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1056638"/>
            <a:ext cx="1800225" cy="4064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178" y="1300480"/>
            <a:ext cx="3757045" cy="93472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175" y="5201920"/>
            <a:ext cx="1800225" cy="6007332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1851" y="11484065"/>
            <a:ext cx="1472912" cy="649111"/>
          </a:xfrm>
        </p:spPr>
        <p:txBody>
          <a:bodyPr/>
          <a:lstStyle>
            <a:lvl1pPr algn="l">
              <a:defRPr/>
            </a:lvl1pPr>
          </a:lstStyle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00337" y="11484065"/>
            <a:ext cx="2614613" cy="649111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7791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8805333"/>
            <a:ext cx="6856214" cy="338666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" y="8737913"/>
            <a:ext cx="6856214" cy="113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9022080"/>
            <a:ext cx="5692140" cy="146304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" y="0"/>
            <a:ext cx="6857992" cy="8737913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19" y="10501376"/>
            <a:ext cx="5692140" cy="105664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000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1379200"/>
            <a:ext cx="6858001" cy="81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11261005"/>
            <a:ext cx="6858001" cy="117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509519"/>
            <a:ext cx="5657850" cy="25791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19" y="3281305"/>
            <a:ext cx="5657851" cy="71526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1" y="11484065"/>
            <a:ext cx="1390652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D1C706A9-34B1-4956-B8AE-3E4F7815D3B6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3480" y="11484065"/>
            <a:ext cx="2712827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69009" y="11484065"/>
            <a:ext cx="738014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400F9FC6-DA75-4BB3-8B55-EBF7D676013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671362" y="3089502"/>
            <a:ext cx="56064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71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C613E5-CA23-491C-B2DB-86CC9E856D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867129"/>
            <a:ext cx="5143500" cy="961131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 smtClean="0"/>
              <a:t>優質學習歷程檔案</a:t>
            </a:r>
            <a:endParaRPr lang="zh-TW" altLang="en-US" sz="480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FE3C8BF-468F-4870-9E76-BC8947DCE5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125" y="8112642"/>
            <a:ext cx="4857750" cy="978019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班級：</a:t>
            </a:r>
            <a:endParaRPr lang="en-US" altLang="zh-TW" dirty="0" smtClean="0"/>
          </a:p>
          <a:p>
            <a:r>
              <a:rPr lang="zh-TW" altLang="en-US" dirty="0" smtClean="0"/>
              <a:t>學生：</a:t>
            </a:r>
            <a:endParaRPr lang="en-US" altLang="zh-TW" dirty="0"/>
          </a:p>
          <a:p>
            <a:r>
              <a:rPr lang="zh-TW" altLang="en-US" dirty="0" smtClean="0"/>
              <a:t>指導老師：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6840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/>
              <a:t>目錄</a:t>
            </a:r>
            <a:r>
              <a:rPr lang="en-US" altLang="zh-TW" sz="3200" dirty="0"/>
              <a:t/>
            </a:r>
            <a:br>
              <a:rPr lang="en-US" altLang="zh-TW" sz="3200" dirty="0"/>
            </a:b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1488" y="3245556"/>
            <a:ext cx="5915025" cy="5447870"/>
          </a:xfrm>
        </p:spPr>
        <p:txBody>
          <a:bodyPr/>
          <a:lstStyle/>
          <a:p>
            <a:pPr marL="0" indent="0" algn="ctr">
              <a:buNone/>
            </a:pPr>
            <a:endParaRPr lang="en-US" altLang="zh-TW" dirty="0"/>
          </a:p>
          <a:p>
            <a:pPr marL="1800000" indent="0">
              <a:lnSpc>
                <a:spcPts val="3500"/>
              </a:lnSpc>
              <a:buNone/>
            </a:pPr>
            <a:r>
              <a:rPr lang="zh-TW" altLang="en-US" sz="2000" dirty="0" smtClean="0"/>
              <a:t>一、百字摘要或簡述</a:t>
            </a:r>
            <a:endParaRPr lang="en-US" altLang="zh-TW" sz="2000" dirty="0" smtClean="0"/>
          </a:p>
          <a:p>
            <a:pPr marL="1800000" indent="0">
              <a:lnSpc>
                <a:spcPts val="3500"/>
              </a:lnSpc>
              <a:buNone/>
            </a:pPr>
            <a:r>
              <a:rPr lang="zh-TW" altLang="en-US" sz="2000" dirty="0"/>
              <a:t>二</a:t>
            </a:r>
            <a:r>
              <a:rPr lang="zh-TW" altLang="en-US" sz="2000" dirty="0" smtClean="0"/>
              <a:t>、學習歷程</a:t>
            </a:r>
            <a:endParaRPr lang="en-US" altLang="zh-TW" sz="2000" dirty="0"/>
          </a:p>
          <a:p>
            <a:pPr marL="1800000" indent="0">
              <a:lnSpc>
                <a:spcPts val="3500"/>
              </a:lnSpc>
              <a:buNone/>
            </a:pPr>
            <a:r>
              <a:rPr lang="zh-TW" altLang="en-US" sz="2000" dirty="0"/>
              <a:t>三</a:t>
            </a:r>
            <a:r>
              <a:rPr lang="zh-TW" altLang="en-US" sz="2000" dirty="0" smtClean="0"/>
              <a:t>、心得省思及未來建議</a:t>
            </a:r>
            <a:endParaRPr lang="en-US" altLang="zh-TW" sz="2000" dirty="0"/>
          </a:p>
          <a:p>
            <a:pPr marL="1800000" indent="0">
              <a:lnSpc>
                <a:spcPts val="3500"/>
              </a:lnSpc>
              <a:buNone/>
            </a:pPr>
            <a:r>
              <a:rPr lang="zh-TW" altLang="en-US" sz="2000" dirty="0"/>
              <a:t>四</a:t>
            </a:r>
            <a:r>
              <a:rPr lang="zh-TW" altLang="en-US" sz="2000" dirty="0" smtClean="0"/>
              <a:t>、參考資料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3179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795F9C-F9B7-42D6-9B25-88EA76F90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254102"/>
            <a:ext cx="5915025" cy="627320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百字摘要或簡述</a:t>
            </a:r>
            <a:endParaRPr lang="zh-TW" altLang="en-US" sz="20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F67A9A-2718-40DB-B455-94D542BE0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5" y="3795822"/>
            <a:ext cx="5915025" cy="2498651"/>
          </a:xfrm>
        </p:spPr>
        <p:txBody>
          <a:bodyPr>
            <a:normAutofit/>
          </a:bodyPr>
          <a:lstStyle/>
          <a:p>
            <a:pPr marL="0" indent="360000">
              <a:lnSpc>
                <a:spcPts val="2400"/>
              </a:lnSpc>
              <a:buNone/>
            </a:pPr>
            <a:endParaRPr lang="zh-TW" altLang="en-US" sz="1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CA0A13B0-D3B2-476D-9A88-A346A4F43335}"/>
              </a:ext>
            </a:extLst>
          </p:cNvPr>
          <p:cNvSpPr txBox="1">
            <a:spLocks/>
          </p:cNvSpPr>
          <p:nvPr/>
        </p:nvSpPr>
        <p:spPr>
          <a:xfrm>
            <a:off x="471486" y="5571460"/>
            <a:ext cx="5915025" cy="9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sz="2000" dirty="0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4058860E-4F76-41CF-86E1-7DED82C980E8}"/>
              </a:ext>
            </a:extLst>
          </p:cNvPr>
          <p:cNvSpPr txBox="1">
            <a:spLocks/>
          </p:cNvSpPr>
          <p:nvPr/>
        </p:nvSpPr>
        <p:spPr>
          <a:xfrm>
            <a:off x="471485" y="4856921"/>
            <a:ext cx="5915025" cy="4068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zh-TW" sz="2000" dirty="0"/>
          </a:p>
        </p:txBody>
      </p:sp>
    </p:spTree>
    <p:extLst>
      <p:ext uri="{BB962C8B-B14F-4D97-AF65-F5344CB8AC3E}">
        <p14:creationId xmlns:p14="http://schemas.microsoft.com/office/powerpoint/2010/main" val="2394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10800000" flipV="1">
            <a:off x="471484" y="2392325"/>
            <a:ext cx="5915025" cy="680483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學習歷程</a:t>
            </a:r>
            <a:r>
              <a:rPr lang="en-US" altLang="zh-TW" sz="2000" dirty="0"/>
              <a:t>-</a:t>
            </a:r>
            <a:r>
              <a:rPr lang="zh-TW" altLang="en-US" sz="2000" dirty="0"/>
              <a:t>動機和目標</a:t>
            </a:r>
            <a:br>
              <a:rPr lang="zh-TW" altLang="en-US" sz="2000" dirty="0"/>
            </a:b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1488" y="6220047"/>
            <a:ext cx="5915025" cy="1456660"/>
          </a:xfrm>
        </p:spPr>
        <p:txBody>
          <a:bodyPr/>
          <a:lstStyle/>
          <a:p>
            <a:pPr marL="0" indent="360000">
              <a:lnSpc>
                <a:spcPts val="2400"/>
              </a:lnSpc>
              <a:buNone/>
            </a:pPr>
            <a:endParaRPr lang="en-US" altLang="zh-TW" sz="1400" dirty="0"/>
          </a:p>
          <a:p>
            <a:pPr marL="0" indent="0">
              <a:buNone/>
            </a:pPr>
            <a:endParaRPr lang="en-US" altLang="zh-TW" sz="2000" dirty="0" smtClean="0"/>
          </a:p>
        </p:txBody>
      </p:sp>
    </p:spTree>
    <p:extLst>
      <p:ext uri="{BB962C8B-B14F-4D97-AF65-F5344CB8AC3E}">
        <p14:creationId xmlns:p14="http://schemas.microsoft.com/office/powerpoint/2010/main" val="115977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4AB0BFD2-185E-4D72-B14E-F330C1FEE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5" y="4297811"/>
            <a:ext cx="5915025" cy="70724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sz="2200" dirty="0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6274C79E-043E-4E2E-9638-30150DB37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4" y="5300870"/>
            <a:ext cx="5915025" cy="54966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TW" sz="1400" dirty="0"/>
          </a:p>
        </p:txBody>
      </p:sp>
      <p:sp>
        <p:nvSpPr>
          <p:cNvPr id="11" name="標題 5">
            <a:extLst>
              <a:ext uri="{FF2B5EF4-FFF2-40B4-BE49-F238E27FC236}">
                <a16:creationId xmlns:a16="http://schemas.microsoft.com/office/drawing/2014/main" id="{024998A3-3243-4DD6-B7C6-3AC92C3B3626}"/>
              </a:ext>
            </a:extLst>
          </p:cNvPr>
          <p:cNvSpPr txBox="1">
            <a:spLocks/>
          </p:cNvSpPr>
          <p:nvPr/>
        </p:nvSpPr>
        <p:spPr>
          <a:xfrm>
            <a:off x="471487" y="2307264"/>
            <a:ext cx="5915025" cy="659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000" dirty="0"/>
              <a:t>學習歷程</a:t>
            </a:r>
            <a:r>
              <a:rPr lang="en-US" altLang="zh-TW" sz="2000" dirty="0" smtClean="0"/>
              <a:t>-</a:t>
            </a:r>
            <a:r>
              <a:rPr lang="zh-TW" altLang="en-US" sz="2000" dirty="0" smtClean="0"/>
              <a:t>發展過程和內容</a:t>
            </a:r>
            <a:endParaRPr lang="zh-TW" altLang="en-US" sz="2000" dirty="0"/>
          </a:p>
        </p:txBody>
      </p:sp>
      <p:sp>
        <p:nvSpPr>
          <p:cNvPr id="12" name="內容版面配置區 7">
            <a:extLst>
              <a:ext uri="{FF2B5EF4-FFF2-40B4-BE49-F238E27FC236}">
                <a16:creationId xmlns:a16="http://schemas.microsoft.com/office/drawing/2014/main" id="{659BB887-F8CF-4149-A33B-DECF61AD7BC5}"/>
              </a:ext>
            </a:extLst>
          </p:cNvPr>
          <p:cNvSpPr txBox="1">
            <a:spLocks/>
          </p:cNvSpPr>
          <p:nvPr/>
        </p:nvSpPr>
        <p:spPr>
          <a:xfrm>
            <a:off x="471484" y="1252130"/>
            <a:ext cx="5915025" cy="2829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0000">
              <a:lnSpc>
                <a:spcPts val="2400"/>
              </a:lnSpc>
              <a:buNone/>
            </a:pPr>
            <a:endParaRPr lang="zh-TW" altLang="en-US" sz="5600" dirty="0"/>
          </a:p>
          <a:p>
            <a:pPr marL="0" indent="360000">
              <a:lnSpc>
                <a:spcPts val="2400"/>
              </a:lnSpc>
              <a:buNone/>
            </a:pPr>
            <a:endParaRPr lang="zh-TW" altLang="en-US" sz="1400" dirty="0"/>
          </a:p>
          <a:p>
            <a:pPr marL="0" indent="360000">
              <a:lnSpc>
                <a:spcPts val="2400"/>
              </a:lnSpc>
              <a:buNone/>
            </a:pPr>
            <a:endParaRPr lang="en-US" altLang="zh-TW" sz="1400" dirty="0" smtClean="0"/>
          </a:p>
          <a:p>
            <a:pPr marL="0" indent="360000">
              <a:lnSpc>
                <a:spcPts val="2400"/>
              </a:lnSpc>
              <a:buNone/>
            </a:pPr>
            <a:endParaRPr lang="en-US" altLang="zh-TW" sz="1400" dirty="0"/>
          </a:p>
          <a:p>
            <a:endParaRPr lang="en-US" altLang="zh-TW" sz="2000" dirty="0"/>
          </a:p>
        </p:txBody>
      </p:sp>
    </p:spTree>
    <p:extLst>
      <p:ext uri="{BB962C8B-B14F-4D97-AF65-F5344CB8AC3E}">
        <p14:creationId xmlns:p14="http://schemas.microsoft.com/office/powerpoint/2010/main" val="313084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7322" y="606582"/>
            <a:ext cx="5631602" cy="2242943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學習歷程</a:t>
            </a:r>
            <a:r>
              <a:rPr lang="en-US" altLang="zh-TW" sz="2000" dirty="0" smtClean="0"/>
              <a:t>-</a:t>
            </a:r>
            <a:r>
              <a:rPr lang="zh-TW" altLang="en-US" sz="2000" dirty="0" smtClean="0"/>
              <a:t>成果與結論</a:t>
            </a:r>
            <a:r>
              <a:rPr lang="zh-TW" altLang="en-US" sz="2000" dirty="0"/>
              <a:t/>
            </a:r>
            <a:br>
              <a:rPr lang="zh-TW" altLang="en-US" sz="2000" dirty="0"/>
            </a:b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1488" y="3817088"/>
            <a:ext cx="5915025" cy="1275908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628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DB57F8-5F03-4E56-86A6-422EE9B99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466753"/>
            <a:ext cx="5915025" cy="552894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學習歷程</a:t>
            </a:r>
            <a:r>
              <a:rPr lang="en-US" altLang="zh-TW" sz="2000" dirty="0" smtClean="0"/>
              <a:t>-</a:t>
            </a:r>
            <a:r>
              <a:rPr lang="zh-TW" altLang="en-US" sz="2000" dirty="0" smtClean="0"/>
              <a:t>心得與反思</a:t>
            </a:r>
            <a:endParaRPr lang="zh-TW" altLang="en-US" sz="20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D7421B5-DE89-4851-98DE-8CA67B431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7" y="4072270"/>
            <a:ext cx="5915025" cy="49588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83361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1488" y="2200940"/>
            <a:ext cx="5915025" cy="733646"/>
          </a:xfrm>
        </p:spPr>
        <p:txBody>
          <a:bodyPr>
            <a:normAutofit/>
          </a:bodyPr>
          <a:lstStyle/>
          <a:p>
            <a:r>
              <a:rPr lang="zh-TW" altLang="en-US" sz="2000" dirty="0" smtClean="0"/>
              <a:t>學習歷程</a:t>
            </a:r>
            <a:r>
              <a:rPr lang="en-US" altLang="zh-TW" sz="2000" dirty="0" smtClean="0"/>
              <a:t>-</a:t>
            </a:r>
            <a:r>
              <a:rPr lang="zh-TW" altLang="en-US" sz="2000" dirty="0" smtClean="0"/>
              <a:t>未來建議</a:t>
            </a:r>
            <a:endParaRPr lang="zh-TW" altLang="en-US" sz="2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1488" y="4242391"/>
            <a:ext cx="5915025" cy="673887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91853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7220" y="2275367"/>
            <a:ext cx="5657850" cy="813276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佐証資料</a:t>
            </a:r>
            <a:r>
              <a:rPr lang="en-US" altLang="zh-TW" sz="1800" dirty="0" smtClean="0"/>
              <a:t>(</a:t>
            </a:r>
            <a:r>
              <a:rPr lang="zh-TW" altLang="en-US" sz="1800" dirty="0" smtClean="0"/>
              <a:t>照片、圖片、獎狀和參考資料</a:t>
            </a:r>
            <a:r>
              <a:rPr lang="en-US" altLang="zh-TW" sz="1800" dirty="0" smtClean="0"/>
              <a:t>)</a:t>
            </a:r>
            <a:endParaRPr lang="zh-TW" altLang="en-US" sz="1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6370084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3457</TotalTime>
  <Words>84</Words>
  <Application>Microsoft Office PowerPoint</Application>
  <PresentationFormat>寬螢幕</PresentationFormat>
  <Paragraphs>21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新細明體</vt:lpstr>
      <vt:lpstr>Arial</vt:lpstr>
      <vt:lpstr>Calibri</vt:lpstr>
      <vt:lpstr>Calibri Light</vt:lpstr>
      <vt:lpstr>回顧</vt:lpstr>
      <vt:lpstr>優質學習歷程檔案</vt:lpstr>
      <vt:lpstr>目錄 </vt:lpstr>
      <vt:lpstr>百字摘要或簡述</vt:lpstr>
      <vt:lpstr>學習歷程-動機和目標 </vt:lpstr>
      <vt:lpstr> </vt:lpstr>
      <vt:lpstr>學習歷程-成果與結論 </vt:lpstr>
      <vt:lpstr>學習歷程-心得與反思</vt:lpstr>
      <vt:lpstr>學習歷程-未來建議</vt:lpstr>
      <vt:lpstr>佐証資料(照片、圖片、獎狀和參考資料)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個人自傳</dc:title>
  <dc:creator>Little Queen</dc:creator>
  <cp:lastModifiedBy>user</cp:lastModifiedBy>
  <cp:revision>39</cp:revision>
  <dcterms:created xsi:type="dcterms:W3CDTF">2021-11-01T14:12:48Z</dcterms:created>
  <dcterms:modified xsi:type="dcterms:W3CDTF">2024-04-09T05:31:29Z</dcterms:modified>
</cp:coreProperties>
</file>